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82" d="100"/>
          <a:sy n="82" d="100"/>
        </p:scale>
        <p:origin x="691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836FB-7BE5-454D-8571-1AF88B816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5D16DA-9E61-A643-A622-7828B4E66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FB68D-483C-0B44-88C9-F831921F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E549A-E9AD-E341-B556-66CF5130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5BBA0D-C07C-324B-AC16-5E136827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5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D4ABD-4ACF-A046-B472-B3480FB8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4DA67A-4335-FF46-9A9C-0BA47E177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C89543-04BE-674F-ACE3-130F67AF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E1A0B-0C9E-1947-BB34-58EC0094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29BE7-DD23-1747-8EC5-2B47DFBD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93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EF5DED-6A91-9D4E-9680-09CE7F2A1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45F59E-781E-0641-B3B8-26FBA32FF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825AB-3A7B-CA42-9915-3B7BC274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1AA35-1B55-C842-A7A9-C1548DE8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571A7-297D-3547-994A-3510A26D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14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7D09A-8DD7-B344-92DC-4185F98F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31CBE-AE68-3449-BE9C-B2337694B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A6C88-3549-434D-A6FA-FE204905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B6AE86-0F9E-3E4A-9492-44005398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01162C-F03B-DE41-844B-334B0DBA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45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E6337-89A8-704F-BBEA-F6E0E5B4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2AEBD7-D472-E14E-8A98-F2C9ECDF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9907A-2739-994C-B267-9239B680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618CD1-2BB0-B14F-B217-83E9427B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A7CE7F-7C74-ED46-839B-56405801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39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0063B-8F12-B948-8E44-1B694714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451A7-C1D0-2842-A7F2-4C649145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F617DF-9223-B84C-A225-146D73327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41323F-DF2A-2849-A714-D50703E7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B97005-8F01-A141-96B9-BC09AE10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8687EB-BE7E-8248-A124-236171D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4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48F3F-A963-9749-BCA1-904E6726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0D0694-D888-BF4A-818E-E61661DA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6CEB6D-75CC-4E4D-9328-13BA624EE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A0B1C4-1D30-AD4D-A913-FF9E70417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D0673E-33BC-A44D-BD87-0D0B5A65E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C8DEF5-222C-3E41-BA61-67B9E464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B48854-8E49-3E47-90DA-9168CABB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611111-2B74-1048-BBA0-DF5A9C77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88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B9B96-3F5D-1640-A014-5035A02C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72929F-38F7-424E-9E31-D037C20E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042DDB-08C4-8F4E-9F15-4976F8EA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C53A4E-4A7F-E540-B10F-8B21097F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0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5B49C0-C9D7-7645-825F-9F08999C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3DDF08-9376-784F-8F83-B69146E9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052B62-8F44-8841-9647-CA0A0534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91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A2336-05D7-B749-BA4E-E64A6B9B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91A09-A87D-0B48-8A14-E0FBA826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D20A41-5317-1A4C-A1C3-266B04583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1616C5-FA4F-3C4A-92EB-F361A4D5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CA04DA-115D-1140-BA47-26201207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4CA03B-C4C1-ED44-819C-5E85CC07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7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04D30-F956-604E-A268-CB485EAF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B3CF0C-E1F0-8B4A-834C-1863CCBCD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2B42CB-61A4-574D-BF82-3C5BC8A80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A4FF9A-A039-4641-AC2F-BAEB1E91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C96375-9B36-F448-AD51-73E9E1C6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BC5F1B-7F7A-2B43-B1A7-835F42C1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5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38B8F9-E529-5B4A-895F-28C73EDA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DC0AE4-9BA3-CD48-9B32-A319DFD30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37F95-0A62-5A42-ACA5-306EC47B4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7598-2558-8E4E-ADE6-F4B02A3F6AC6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08ED32-1850-5643-B999-4260A2D0F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82CB-B543-2744-8606-781AEF5C1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12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E55CB-7C1E-4248-871B-9B34835E7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BD1522-A856-4F4C-B3D1-BCC513128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EDF763-802B-D34F-AE50-6692CFD0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39" y="0"/>
            <a:ext cx="11527722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9D2E10-7B33-694E-B5ED-57ABCF878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39" y="0"/>
            <a:ext cx="7560393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42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5</cp:revision>
  <cp:lastPrinted>2021-04-16T10:50:30Z</cp:lastPrinted>
  <dcterms:created xsi:type="dcterms:W3CDTF">2021-04-16T10:36:48Z</dcterms:created>
  <dcterms:modified xsi:type="dcterms:W3CDTF">2024-02-19T13:46:01Z</dcterms:modified>
</cp:coreProperties>
</file>